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818" r:id="rId1"/>
  </p:sldMasterIdLst>
  <p:notesMasterIdLst>
    <p:notesMasterId r:id="rId3"/>
  </p:notesMasterIdLst>
  <p:handoutMasterIdLst>
    <p:handoutMasterId r:id="rId4"/>
  </p:handoutMasterIdLst>
  <p:sldIdLst>
    <p:sldId id="292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64" userDrawn="1">
          <p15:clr>
            <a:srgbClr val="A4A3A4"/>
          </p15:clr>
        </p15:guide>
        <p15:guide id="2" orient="horz" pos="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  <p:cmAuthor id="5" name="Valerio Governali" initials="VG" lastIdx="2" clrIdx="4">
    <p:extLst>
      <p:ext uri="{19B8F6BF-5375-455C-9EA6-DF929625EA0E}">
        <p15:presenceInfo xmlns:p15="http://schemas.microsoft.com/office/powerpoint/2012/main" userId="969ff5cc5319617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CFD"/>
    <a:srgbClr val="C1CCF6"/>
    <a:srgbClr val="D5BAEB"/>
    <a:srgbClr val="8E9DEF"/>
    <a:srgbClr val="A6EDD2"/>
    <a:srgbClr val="A3E6FF"/>
    <a:srgbClr val="FFFFFF"/>
    <a:srgbClr val="E0B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57" autoAdjust="0"/>
  </p:normalViewPr>
  <p:slideViewPr>
    <p:cSldViewPr snapToGrid="0">
      <p:cViewPr varScale="1">
        <p:scale>
          <a:sx n="104" d="100"/>
          <a:sy n="104" d="100"/>
        </p:scale>
        <p:origin x="120" y="336"/>
      </p:cViewPr>
      <p:guideLst>
        <p:guide pos="6264"/>
        <p:guide orient="horz"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11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4-09-19T09:36:02.367" idx="1">
    <p:pos x="5988" y="2836"/>
    <p:text/>
    <p:extLst>
      <p:ext uri="{C676402C-5697-4E1C-873F-D02D1690AC5C}">
        <p15:threadingInfo xmlns:p15="http://schemas.microsoft.com/office/powerpoint/2012/main" timeZoneBias="-120"/>
      </p:ext>
    </p:extLst>
  </p:cm>
  <p:cm authorId="5" dt="2024-09-19T09:47:53.276" idx="2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22C5104-B160-49CA-BBEA-F89DC47F2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FA77B3F-59DC-4CD3-9EDD-457BB0F4ED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403613-ABE3-4926-AA8F-7A98F7A626F9}" type="datetime1">
              <a:rPr lang="it-IT" smtClean="0"/>
              <a:t>07/10/2024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D14D80-1829-4047-8B70-CA13F85B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19C54F4-FD5F-49B3-9277-2EBC1373B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537205A-E1E8-4792-BFE4-BDA0088545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298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E71A7AD-A934-49D1-A8CF-B9E0405DC71C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2C31BA-67D8-413F-A5DD-028125073D1D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55085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127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49041371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7895100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53145615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8541123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93488369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82148750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89733476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3923024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9172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0544963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851662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2857577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362955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5494157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89977188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39496149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7C9C29-82DC-431B-B549-BD7C31CEA594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2566451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BB3343-0055-4F59-A1E2-D438F4F82EBB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2DC4173A-9EF2-4DB4-AE8D-0202037CB0D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5300" y="1543050"/>
            <a:ext cx="11353800" cy="4733925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6044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7EDDF95-3F3D-411A-8C79-5205AC5178B9}" type="datetime1">
              <a:rPr lang="it-IT" noProof="0" smtClean="0"/>
              <a:t>07/10/2024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29386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9" r:id="rId1"/>
    <p:sldLayoutId id="2147484820" r:id="rId2"/>
    <p:sldLayoutId id="2147484821" r:id="rId3"/>
    <p:sldLayoutId id="2147484822" r:id="rId4"/>
    <p:sldLayoutId id="2147484823" r:id="rId5"/>
    <p:sldLayoutId id="2147484824" r:id="rId6"/>
    <p:sldLayoutId id="2147484825" r:id="rId7"/>
    <p:sldLayoutId id="2147484826" r:id="rId8"/>
    <p:sldLayoutId id="2147484827" r:id="rId9"/>
    <p:sldLayoutId id="2147484828" r:id="rId10"/>
    <p:sldLayoutId id="2147484829" r:id="rId11"/>
    <p:sldLayoutId id="2147484830" r:id="rId12"/>
    <p:sldLayoutId id="2147484831" r:id="rId13"/>
    <p:sldLayoutId id="2147484832" r:id="rId14"/>
    <p:sldLayoutId id="2147484833" r:id="rId15"/>
    <p:sldLayoutId id="2147484834" r:id="rId16"/>
    <p:sldLayoutId id="2147484835" r:id="rId17"/>
    <p:sldLayoutId id="2147484804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Connettore diritto 96">
            <a:extLst>
              <a:ext uri="{FF2B5EF4-FFF2-40B4-BE49-F238E27FC236}">
                <a16:creationId xmlns:a16="http://schemas.microsoft.com/office/drawing/2014/main" id="{B5956150-D730-4D39-8E56-5123DA7B1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017759" y="1202346"/>
            <a:ext cx="0" cy="18288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ttore diritto 97">
            <a:extLst>
              <a:ext uri="{FF2B5EF4-FFF2-40B4-BE49-F238E27FC236}">
                <a16:creationId xmlns:a16="http://schemas.microsoft.com/office/drawing/2014/main" id="{98000C8A-C564-4106-9005-252681A7F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22279" y="1193118"/>
            <a:ext cx="0" cy="18288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ttore diritto 98">
            <a:extLst>
              <a:ext uri="{FF2B5EF4-FFF2-40B4-BE49-F238E27FC236}">
                <a16:creationId xmlns:a16="http://schemas.microsoft.com/office/drawing/2014/main" id="{DFAFA2FD-B58C-4CB3-83BF-D7037A44C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485235" y="1202346"/>
            <a:ext cx="0" cy="18288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nettore diritto 200">
            <a:extLst>
              <a:ext uri="{FF2B5EF4-FFF2-40B4-BE49-F238E27FC236}">
                <a16:creationId xmlns:a16="http://schemas.microsoft.com/office/drawing/2014/main" id="{7B2075F3-49F1-4561-B16C-A60D139B4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222279" y="738144"/>
            <a:ext cx="1" cy="45720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olo 3" descr="elemento decorativo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59890"/>
          </a:xfrm>
        </p:spPr>
        <p:txBody>
          <a:bodyPr lIns="91440" rtlCol="0">
            <a:noAutofit/>
          </a:bodyPr>
          <a:lstStyle/>
          <a:p>
            <a:pPr algn="ctr"/>
            <a:r>
              <a:rPr lang="it-IT" sz="2000" dirty="0"/>
              <a:t>Organigramma I.O. Pascoli Fermi: sede Vallata </a:t>
            </a:r>
            <a:r>
              <a:rPr lang="it-IT" sz="2000" dirty="0" err="1"/>
              <a:t>E.Fermi</a:t>
            </a:r>
            <a:r>
              <a:rPr lang="it-IT" sz="2000" dirty="0"/>
              <a:t> 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4775400" y="394130"/>
            <a:ext cx="2986481" cy="731520"/>
          </a:xfrm>
          <a:prstGeom prst="rect">
            <a:avLst/>
          </a:prstGeom>
          <a:solidFill>
            <a:schemeClr val="bg2">
              <a:lumMod val="95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tx1"/>
                </a:solidFill>
              </a:rPr>
              <a:t>Prof.ssa Silvana Rita </a:t>
            </a:r>
            <a:r>
              <a:rPr lang="it-IT" sz="1600" b="1" dirty="0" err="1">
                <a:solidFill>
                  <a:schemeClr val="tx1"/>
                </a:solidFill>
              </a:rPr>
              <a:t>Solimine</a:t>
            </a:r>
            <a:endParaRPr lang="it-IT" sz="16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Dirigente Scolastico</a:t>
            </a:r>
          </a:p>
        </p:txBody>
      </p:sp>
      <p:sp>
        <p:nvSpPr>
          <p:cNvPr id="147" name="Rettangolo 146">
            <a:extLst>
              <a:ext uri="{FF2B5EF4-FFF2-40B4-BE49-F238E27FC236}">
                <a16:creationId xmlns:a16="http://schemas.microsoft.com/office/drawing/2014/main" id="{F3AE564E-E1AB-422A-9067-1D83448922D2}"/>
              </a:ext>
            </a:extLst>
          </p:cNvPr>
          <p:cNvSpPr/>
          <p:nvPr/>
        </p:nvSpPr>
        <p:spPr>
          <a:xfrm>
            <a:off x="2975297" y="1392228"/>
            <a:ext cx="1952663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1">
                    <a:lumMod val="50000"/>
                  </a:schemeClr>
                </a:solidFill>
              </a:rPr>
              <a:t>dott. Rocco Moccia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1">
                    <a:lumMod val="50000"/>
                  </a:schemeClr>
                </a:solidFill>
              </a:rPr>
              <a:t>Medico Competente</a:t>
            </a:r>
          </a:p>
        </p:txBody>
      </p:sp>
      <p:sp>
        <p:nvSpPr>
          <p:cNvPr id="150" name="Rettangolo 149">
            <a:extLst>
              <a:ext uri="{FF2B5EF4-FFF2-40B4-BE49-F238E27FC236}">
                <a16:creationId xmlns:a16="http://schemas.microsoft.com/office/drawing/2014/main" id="{A84C8281-0D5E-4BF0-AB85-487647294920}"/>
              </a:ext>
            </a:extLst>
          </p:cNvPr>
          <p:cNvSpPr/>
          <p:nvPr/>
        </p:nvSpPr>
        <p:spPr>
          <a:xfrm>
            <a:off x="5359400" y="1374227"/>
            <a:ext cx="1764342" cy="731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tx1"/>
                </a:solidFill>
              </a:rPr>
              <a:t>Ing. Valerio Governali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tx1"/>
                </a:solidFill>
              </a:rPr>
              <a:t>RSPP</a:t>
            </a:r>
          </a:p>
        </p:txBody>
      </p:sp>
      <p:sp>
        <p:nvSpPr>
          <p:cNvPr id="153" name="Rettangolo 152">
            <a:extLst>
              <a:ext uri="{FF2B5EF4-FFF2-40B4-BE49-F238E27FC236}">
                <a16:creationId xmlns:a16="http://schemas.microsoft.com/office/drawing/2014/main" id="{29118B4F-266C-48F0-8CAF-8BA67DF9A649}"/>
              </a:ext>
            </a:extLst>
          </p:cNvPr>
          <p:cNvSpPr/>
          <p:nvPr/>
        </p:nvSpPr>
        <p:spPr>
          <a:xfrm>
            <a:off x="7490137" y="1380890"/>
            <a:ext cx="1996349" cy="7315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3">
                    <a:lumMod val="50000"/>
                  </a:schemeClr>
                </a:solidFill>
              </a:rPr>
              <a:t>Teresa Iula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3">
                    <a:lumMod val="50000"/>
                  </a:schemeClr>
                </a:solidFill>
              </a:rPr>
              <a:t>RLS</a:t>
            </a:r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20EE9AED-CE36-4110-8279-317695296F02}"/>
              </a:ext>
            </a:extLst>
          </p:cNvPr>
          <p:cNvCxnSpPr>
            <a:cxnSpLocks/>
          </p:cNvCxnSpPr>
          <p:nvPr/>
        </p:nvCxnSpPr>
        <p:spPr>
          <a:xfrm>
            <a:off x="4017759" y="1202346"/>
            <a:ext cx="44674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32B7E36F-C80F-48AC-A78D-61D8DC8DF1C4}"/>
              </a:ext>
            </a:extLst>
          </p:cNvPr>
          <p:cNvCxnSpPr>
            <a:cxnSpLocks/>
          </p:cNvCxnSpPr>
          <p:nvPr/>
        </p:nvCxnSpPr>
        <p:spPr>
          <a:xfrm>
            <a:off x="6222279" y="2105747"/>
            <a:ext cx="0" cy="504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e 27">
            <a:extLst>
              <a:ext uri="{FF2B5EF4-FFF2-40B4-BE49-F238E27FC236}">
                <a16:creationId xmlns:a16="http://schemas.microsoft.com/office/drawing/2014/main" id="{0B453127-65E7-4B24-8A74-F1B93B644805}"/>
              </a:ext>
            </a:extLst>
          </p:cNvPr>
          <p:cNvSpPr/>
          <p:nvPr/>
        </p:nvSpPr>
        <p:spPr>
          <a:xfrm>
            <a:off x="4418360" y="2257469"/>
            <a:ext cx="3625849" cy="97544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AASPP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Rocco manzi, Salvatore </a:t>
            </a:r>
            <a:r>
              <a:rPr lang="it-IT" sz="1050" dirty="0" err="1">
                <a:solidFill>
                  <a:schemeClr val="tx1"/>
                </a:solidFill>
              </a:rPr>
              <a:t>Ottoveggio</a:t>
            </a:r>
            <a:r>
              <a:rPr lang="it-IT" sz="1050" dirty="0">
                <a:solidFill>
                  <a:schemeClr val="tx1"/>
                </a:solidFill>
              </a:rPr>
              <a:t>, Michelina Bozza, Concordia Di Marco, Antonella Carmela Paternostro</a:t>
            </a:r>
          </a:p>
          <a:p>
            <a:pPr algn="just"/>
            <a:endParaRPr lang="it-IT" sz="1200" b="1" dirty="0">
              <a:solidFill>
                <a:schemeClr val="tx1"/>
              </a:solidFill>
            </a:endParaRPr>
          </a:p>
        </p:txBody>
      </p: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B91A05AA-6CB8-496B-8DB2-A469DEC4D498}"/>
              </a:ext>
            </a:extLst>
          </p:cNvPr>
          <p:cNvCxnSpPr>
            <a:cxnSpLocks/>
            <a:stCxn id="102" idx="0"/>
            <a:endCxn id="103" idx="0"/>
          </p:cNvCxnSpPr>
          <p:nvPr/>
        </p:nvCxnSpPr>
        <p:spPr>
          <a:xfrm flipV="1">
            <a:off x="3138516" y="3373563"/>
            <a:ext cx="6185537" cy="221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diritto 71">
            <a:extLst>
              <a:ext uri="{FF2B5EF4-FFF2-40B4-BE49-F238E27FC236}">
                <a16:creationId xmlns:a16="http://schemas.microsoft.com/office/drawing/2014/main" id="{D852926C-268D-450C-BD3F-1B465B3D4D77}"/>
              </a:ext>
            </a:extLst>
          </p:cNvPr>
          <p:cNvCxnSpPr>
            <a:cxnSpLocks/>
            <a:stCxn id="28" idx="4"/>
          </p:cNvCxnSpPr>
          <p:nvPr/>
        </p:nvCxnSpPr>
        <p:spPr>
          <a:xfrm>
            <a:off x="6231285" y="3232910"/>
            <a:ext cx="0" cy="6584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ttangolo 72">
            <a:extLst>
              <a:ext uri="{FF2B5EF4-FFF2-40B4-BE49-F238E27FC236}">
                <a16:creationId xmlns:a16="http://schemas.microsoft.com/office/drawing/2014/main" id="{FC453CAD-A9E5-4AAF-B036-5731EEBFA047}"/>
              </a:ext>
            </a:extLst>
          </p:cNvPr>
          <p:cNvSpPr/>
          <p:nvPr/>
        </p:nvSpPr>
        <p:spPr>
          <a:xfrm>
            <a:off x="521970" y="3474368"/>
            <a:ext cx="3631924" cy="1362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Preposti</a:t>
            </a:r>
            <a:r>
              <a:rPr lang="it-IT" sz="105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Dott. Francesco Branca, Prof. Michele Farina, Prof.ssa Angiolina Cocco.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74" name="Rettangolo 73">
            <a:extLst>
              <a:ext uri="{FF2B5EF4-FFF2-40B4-BE49-F238E27FC236}">
                <a16:creationId xmlns:a16="http://schemas.microsoft.com/office/drawing/2014/main" id="{7C4CEF82-5308-4BBB-B930-1676D52E9F30}"/>
              </a:ext>
            </a:extLst>
          </p:cNvPr>
          <p:cNvSpPr/>
          <p:nvPr/>
        </p:nvSpPr>
        <p:spPr>
          <a:xfrm>
            <a:off x="4219356" y="3474368"/>
            <a:ext cx="3817620" cy="18566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Antincendio ed Evacuazione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Giammarino Crescenzio, Colicchio Francesco, D'</a:t>
            </a:r>
            <a:r>
              <a:rPr lang="it-IT" sz="1050" dirty="0" err="1">
                <a:solidFill>
                  <a:schemeClr val="tx1"/>
                </a:solidFill>
              </a:rPr>
              <a:t>Addesa</a:t>
            </a:r>
            <a:r>
              <a:rPr lang="it-IT" sz="1050" dirty="0">
                <a:solidFill>
                  <a:schemeClr val="tx1"/>
                </a:solidFill>
              </a:rPr>
              <a:t> Rosario, Toto Teresa, </a:t>
            </a:r>
            <a:r>
              <a:rPr lang="it-IT" sz="1050" dirty="0" err="1">
                <a:solidFill>
                  <a:schemeClr val="tx1"/>
                </a:solidFill>
              </a:rPr>
              <a:t>Mariello</a:t>
            </a:r>
            <a:r>
              <a:rPr lang="it-IT" sz="1050" dirty="0">
                <a:solidFill>
                  <a:schemeClr val="tx1"/>
                </a:solidFill>
              </a:rPr>
              <a:t> Michelina, Paternostro Patrizia, Capobianco Leonilda, Genua Gerardina, Lo Russo Giuseppe, </a:t>
            </a:r>
            <a:r>
              <a:rPr lang="it-IT" sz="1050" dirty="0" err="1">
                <a:solidFill>
                  <a:schemeClr val="tx1"/>
                </a:solidFill>
              </a:rPr>
              <a:t>Archidiacono</a:t>
            </a:r>
            <a:r>
              <a:rPr lang="it-IT" sz="1050" dirty="0">
                <a:solidFill>
                  <a:schemeClr val="tx1"/>
                </a:solidFill>
              </a:rPr>
              <a:t> Giuseppe, Scanniello Patrizia, De Cicco Maria Giuseppina, Puopolo Angelo, Farina Michele, Andreottola Immacolata, Casarella Maurizio, Cocco Angiolina, Sicuranza Giuseppe, Branca Francesco, Bianco Filippo.</a:t>
            </a:r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87046BF5-6E2D-4026-B25B-41FB47439B21}"/>
              </a:ext>
            </a:extLst>
          </p:cNvPr>
          <p:cNvSpPr/>
          <p:nvPr/>
        </p:nvSpPr>
        <p:spPr>
          <a:xfrm>
            <a:off x="8140124" y="3489895"/>
            <a:ext cx="3497578" cy="1355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Primo Intervento Sanitario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Iula Carmine, Spatola Gerardo, Francesco Sessa, </a:t>
            </a:r>
            <a:r>
              <a:rPr lang="it-IT" sz="1050" dirty="0" err="1">
                <a:solidFill>
                  <a:schemeClr val="tx1"/>
                </a:solidFill>
              </a:rPr>
              <a:t>Iannece</a:t>
            </a:r>
            <a:r>
              <a:rPr lang="it-IT" sz="1050" dirty="0">
                <a:solidFill>
                  <a:schemeClr val="tx1"/>
                </a:solidFill>
              </a:rPr>
              <a:t> Sergio Michele, De Stefano Francesco, Fabiano Francesco, </a:t>
            </a:r>
            <a:r>
              <a:rPr lang="it-IT" sz="1050" dirty="0" err="1">
                <a:solidFill>
                  <a:schemeClr val="tx1"/>
                </a:solidFill>
              </a:rPr>
              <a:t>Intermoia</a:t>
            </a:r>
            <a:r>
              <a:rPr lang="it-IT" sz="1050" dirty="0">
                <a:solidFill>
                  <a:schemeClr val="tx1"/>
                </a:solidFill>
              </a:rPr>
              <a:t> Orlando, Ferraro Ugo, </a:t>
            </a:r>
            <a:r>
              <a:rPr lang="it-IT" sz="1050" dirty="0" err="1">
                <a:solidFill>
                  <a:schemeClr val="tx1"/>
                </a:solidFill>
              </a:rPr>
              <a:t>Giangrieco</a:t>
            </a:r>
            <a:r>
              <a:rPr lang="it-IT" sz="1050" dirty="0">
                <a:solidFill>
                  <a:schemeClr val="tx1"/>
                </a:solidFill>
              </a:rPr>
              <a:t> Mario.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02" name="Freccia in giù 101">
            <a:extLst>
              <a:ext uri="{FF2B5EF4-FFF2-40B4-BE49-F238E27FC236}">
                <a16:creationId xmlns:a16="http://schemas.microsoft.com/office/drawing/2014/main" id="{C34C834B-9035-40AD-9B48-47E5440D459A}"/>
              </a:ext>
            </a:extLst>
          </p:cNvPr>
          <p:cNvSpPr/>
          <p:nvPr/>
        </p:nvSpPr>
        <p:spPr>
          <a:xfrm rot="10800000" flipV="1">
            <a:off x="3115657" y="3395700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3" name="Freccia in giù 102">
            <a:extLst>
              <a:ext uri="{FF2B5EF4-FFF2-40B4-BE49-F238E27FC236}">
                <a16:creationId xmlns:a16="http://schemas.microsoft.com/office/drawing/2014/main" id="{7B348495-44A5-44D3-9463-1AF1807B34B5}"/>
              </a:ext>
            </a:extLst>
          </p:cNvPr>
          <p:cNvSpPr/>
          <p:nvPr/>
        </p:nvSpPr>
        <p:spPr>
          <a:xfrm>
            <a:off x="9301193" y="3373563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4" name="Freccia in giù 103">
            <a:extLst>
              <a:ext uri="{FF2B5EF4-FFF2-40B4-BE49-F238E27FC236}">
                <a16:creationId xmlns:a16="http://schemas.microsoft.com/office/drawing/2014/main" id="{26DB077C-0D9E-47C8-AC6F-A12CC3044010}"/>
              </a:ext>
            </a:extLst>
          </p:cNvPr>
          <p:cNvSpPr/>
          <p:nvPr/>
        </p:nvSpPr>
        <p:spPr>
          <a:xfrm>
            <a:off x="6221713" y="3388073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9DA44535-5FEB-473E-8963-3332E7EB921C}"/>
              </a:ext>
            </a:extLst>
          </p:cNvPr>
          <p:cNvSpPr/>
          <p:nvPr/>
        </p:nvSpPr>
        <p:spPr>
          <a:xfrm>
            <a:off x="510977" y="5067641"/>
            <a:ext cx="3631924" cy="1362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Responsabili di laboratorio</a:t>
            </a:r>
            <a:endParaRPr lang="it-IT" sz="1050" b="1" dirty="0">
              <a:solidFill>
                <a:srgbClr val="FF0000"/>
              </a:solidFill>
            </a:endParaRP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Fisica e Chimica: Prof. Maurizio Casarella 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Lingue: Prof.ssa Sonia Lena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 Aula 2.0: Prof.ssa Antonia Manzi 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CAD: Prof. Salvatore </a:t>
            </a:r>
            <a:r>
              <a:rPr lang="it-IT" sz="1050" dirty="0" err="1">
                <a:solidFill>
                  <a:schemeClr val="tx1"/>
                </a:solidFill>
              </a:rPr>
              <a:t>Ottoveggio</a:t>
            </a:r>
            <a:r>
              <a:rPr lang="it-IT" sz="105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Informatica - </a:t>
            </a:r>
            <a:r>
              <a:rPr lang="it-IT" sz="1050" dirty="0" err="1">
                <a:solidFill>
                  <a:schemeClr val="tx1"/>
                </a:solidFill>
              </a:rPr>
              <a:t>Tratt</a:t>
            </a:r>
            <a:r>
              <a:rPr lang="it-IT" sz="1050" dirty="0">
                <a:solidFill>
                  <a:schemeClr val="tx1"/>
                </a:solidFill>
              </a:rPr>
              <a:t>. Testi: Prof. Salvatore Pagnani Palestra: Prof. Crescenzio Giammarino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2CCC94FD-F40B-4F5F-A382-9594869C4563}"/>
              </a:ext>
            </a:extLst>
          </p:cNvPr>
          <p:cNvSpPr/>
          <p:nvPr/>
        </p:nvSpPr>
        <p:spPr>
          <a:xfrm>
            <a:off x="8140124" y="4954594"/>
            <a:ext cx="3497578" cy="17903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Esecutori BLSD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Colicchio Francesco ,D'</a:t>
            </a:r>
            <a:r>
              <a:rPr lang="it-IT" sz="1050" dirty="0" err="1">
                <a:solidFill>
                  <a:schemeClr val="tx1"/>
                </a:solidFill>
              </a:rPr>
              <a:t>Addesa</a:t>
            </a:r>
            <a:r>
              <a:rPr lang="it-IT" sz="1050" dirty="0">
                <a:solidFill>
                  <a:schemeClr val="tx1"/>
                </a:solidFill>
              </a:rPr>
              <a:t> Rosario, Toto Teresa, Paternostro Patrizia, Capobianco Leonilda,  Genua Gerardina, Lo Russo Giuseppe, </a:t>
            </a:r>
            <a:r>
              <a:rPr lang="it-IT" sz="1050" dirty="0" err="1">
                <a:solidFill>
                  <a:schemeClr val="tx1"/>
                </a:solidFill>
              </a:rPr>
              <a:t>Archidiacono</a:t>
            </a:r>
            <a:r>
              <a:rPr lang="it-IT" sz="1050" dirty="0">
                <a:solidFill>
                  <a:schemeClr val="tx1"/>
                </a:solidFill>
              </a:rPr>
              <a:t> Giuseppe,  Scanniello Patrizia,  De Cicco Maria Giuseppina,  Puopolo Angelo, Farina Michele, Andreottola Immacolata,  Casarella Maurizio, Cocco Angiolina, Sicuranza Giuseppe, Branca Francesco, Cocco Angiolina Rosaria, Guarino Norma, </a:t>
            </a:r>
            <a:r>
              <a:rPr lang="it-IT" sz="1050" dirty="0" err="1">
                <a:solidFill>
                  <a:schemeClr val="tx1"/>
                </a:solidFill>
              </a:rPr>
              <a:t>Polzone</a:t>
            </a:r>
            <a:r>
              <a:rPr lang="it-IT" sz="1050" dirty="0">
                <a:solidFill>
                  <a:schemeClr val="tx1"/>
                </a:solidFill>
              </a:rPr>
              <a:t> Laura, Simone Angela Rosa, Aquino Carmen, Bianco Filippo.</a:t>
            </a:r>
          </a:p>
        </p:txBody>
      </p:sp>
    </p:spTree>
    <p:extLst>
      <p:ext uri="{BB962C8B-B14F-4D97-AF65-F5344CB8AC3E}">
        <p14:creationId xmlns:p14="http://schemas.microsoft.com/office/powerpoint/2010/main" val="2377164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108</TotalTime>
  <Words>294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Wingdings 3</vt:lpstr>
      <vt:lpstr>Filo</vt:lpstr>
      <vt:lpstr>Organigramma I.O. Pascoli Fermi: sede Vallata E.Fermi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CONTOSO</dc:title>
  <dc:creator>Valerio Governali</dc:creator>
  <cp:lastModifiedBy>Valerio Governali</cp:lastModifiedBy>
  <cp:revision>35</cp:revision>
  <dcterms:created xsi:type="dcterms:W3CDTF">2024-09-19T07:20:56Z</dcterms:created>
  <dcterms:modified xsi:type="dcterms:W3CDTF">2024-10-07T12:33:01Z</dcterms:modified>
</cp:coreProperties>
</file>