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18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  <p:cmAuthor id="5" name="Valerio Governali" initials="VG" lastIdx="2" clrIdx="4">
    <p:extLst>
      <p:ext uri="{19B8F6BF-5375-455C-9EA6-DF929625EA0E}">
        <p15:presenceInfo xmlns:p15="http://schemas.microsoft.com/office/powerpoint/2012/main" userId="969ff5cc531961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104" d="100"/>
          <a:sy n="104" d="100"/>
        </p:scale>
        <p:origin x="120" y="336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4-09-19T09:36:02.367" idx="1">
    <p:pos x="5988" y="2836"/>
    <p:text/>
    <p:extLst>
      <p:ext uri="{C676402C-5697-4E1C-873F-D02D1690AC5C}">
        <p15:threadingInfo xmlns:p15="http://schemas.microsoft.com/office/powerpoint/2012/main" timeZoneBias="-120"/>
      </p:ext>
    </p:extLst>
  </p:cm>
  <p:cm authorId="5" dt="2024-09-19T09:47:53.276" idx="2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25/09/2024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49041371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7895100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3145615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8541123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3488369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2148750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9733476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3923024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917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544963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85166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857577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362955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549415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9977188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9496149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566451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25/09/2024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2938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9" r:id="rId1"/>
    <p:sldLayoutId id="2147484820" r:id="rId2"/>
    <p:sldLayoutId id="2147484821" r:id="rId3"/>
    <p:sldLayoutId id="2147484822" r:id="rId4"/>
    <p:sldLayoutId id="2147484823" r:id="rId5"/>
    <p:sldLayoutId id="2147484824" r:id="rId6"/>
    <p:sldLayoutId id="2147484825" r:id="rId7"/>
    <p:sldLayoutId id="2147484826" r:id="rId8"/>
    <p:sldLayoutId id="2147484827" r:id="rId9"/>
    <p:sldLayoutId id="2147484828" r:id="rId10"/>
    <p:sldLayoutId id="2147484829" r:id="rId11"/>
    <p:sldLayoutId id="2147484830" r:id="rId12"/>
    <p:sldLayoutId id="2147484831" r:id="rId13"/>
    <p:sldLayoutId id="2147484832" r:id="rId14"/>
    <p:sldLayoutId id="2147484833" r:id="rId15"/>
    <p:sldLayoutId id="2147484834" r:id="rId16"/>
    <p:sldLayoutId id="2147484835" r:id="rId17"/>
    <p:sldLayoutId id="2147484804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Connettore diritto 96">
            <a:extLst>
              <a:ext uri="{FF2B5EF4-FFF2-40B4-BE49-F238E27FC236}">
                <a16:creationId xmlns:a16="http://schemas.microsoft.com/office/drawing/2014/main" id="{B5956150-D730-4D39-8E56-5123DA7B1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84766" y="2258317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diritto 97">
            <a:extLst>
              <a:ext uri="{FF2B5EF4-FFF2-40B4-BE49-F238E27FC236}">
                <a16:creationId xmlns:a16="http://schemas.microsoft.com/office/drawing/2014/main" id="{98000C8A-C564-4106-9005-252681A7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89286" y="2249089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ttore diritto 98">
            <a:extLst>
              <a:ext uri="{FF2B5EF4-FFF2-40B4-BE49-F238E27FC236}">
                <a16:creationId xmlns:a16="http://schemas.microsoft.com/office/drawing/2014/main" id="{DFAFA2FD-B58C-4CB3-83BF-D7037A44C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52242" y="2258317"/>
            <a:ext cx="0" cy="18288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nettore dirit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89286" y="1794115"/>
            <a:ext cx="1" cy="4572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495737" y="308698"/>
            <a:ext cx="10653232" cy="759890"/>
          </a:xfrm>
        </p:spPr>
        <p:txBody>
          <a:bodyPr lIns="91440" rtlCol="0">
            <a:noAutofit/>
          </a:bodyPr>
          <a:lstStyle/>
          <a:p>
            <a:pPr algn="ctr"/>
            <a:r>
              <a:rPr lang="it-IT" dirty="0"/>
              <a:t>Organigramma I.O. </a:t>
            </a:r>
            <a:r>
              <a:rPr lang="it-IT"/>
              <a:t>Pascoli Fermi: sede </a:t>
            </a:r>
            <a:r>
              <a:rPr lang="it-IT" dirty="0"/>
              <a:t>centrale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580388" y="1072398"/>
            <a:ext cx="2986481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</a:rPr>
              <a:t>Prof.ssa Silvana Rita </a:t>
            </a:r>
            <a:r>
              <a:rPr lang="it-IT" sz="1600" b="1" dirty="0" err="1">
                <a:solidFill>
                  <a:schemeClr val="tx1"/>
                </a:solidFill>
              </a:rPr>
              <a:t>Solimine</a:t>
            </a:r>
            <a:endParaRPr lang="it-IT" sz="16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Dirigente Scolastico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842304" y="2448199"/>
            <a:ext cx="1952663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1">
                    <a:lumMod val="50000"/>
                  </a:schemeClr>
                </a:solidFill>
              </a:rPr>
              <a:t>dott. Rocco Moccia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Medico Competente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5226407" y="2430198"/>
            <a:ext cx="1764342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Ing. Valerio Governali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/>
                </a:solidFill>
              </a:rPr>
              <a:t>RSPP</a:t>
            </a: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7357144" y="2436861"/>
            <a:ext cx="1996349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3">
                    <a:lumMod val="50000"/>
                  </a:schemeClr>
                </a:solidFill>
              </a:rPr>
              <a:t>Teresa Iula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3">
                    <a:lumMod val="50000"/>
                  </a:schemeClr>
                </a:solidFill>
              </a:rPr>
              <a:t>RLS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0EE9AED-CE36-4110-8279-317695296F02}"/>
              </a:ext>
            </a:extLst>
          </p:cNvPr>
          <p:cNvCxnSpPr>
            <a:cxnSpLocks/>
          </p:cNvCxnSpPr>
          <p:nvPr/>
        </p:nvCxnSpPr>
        <p:spPr>
          <a:xfrm>
            <a:off x="3884766" y="2258317"/>
            <a:ext cx="44674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32B7E36F-C80F-48AC-A78D-61D8DC8DF1C4}"/>
              </a:ext>
            </a:extLst>
          </p:cNvPr>
          <p:cNvCxnSpPr>
            <a:cxnSpLocks/>
          </p:cNvCxnSpPr>
          <p:nvPr/>
        </p:nvCxnSpPr>
        <p:spPr>
          <a:xfrm>
            <a:off x="6089286" y="3161718"/>
            <a:ext cx="0" cy="504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e 27">
            <a:extLst>
              <a:ext uri="{FF2B5EF4-FFF2-40B4-BE49-F238E27FC236}">
                <a16:creationId xmlns:a16="http://schemas.microsoft.com/office/drawing/2014/main" id="{0B453127-65E7-4B24-8A74-F1B93B644805}"/>
              </a:ext>
            </a:extLst>
          </p:cNvPr>
          <p:cNvSpPr/>
          <p:nvPr/>
        </p:nvSpPr>
        <p:spPr>
          <a:xfrm>
            <a:off x="4292600" y="3571875"/>
            <a:ext cx="3625849" cy="14194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AASPP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Rocco manzi, Salvatore </a:t>
            </a:r>
            <a:r>
              <a:rPr lang="it-IT" sz="1050" dirty="0" err="1">
                <a:solidFill>
                  <a:schemeClr val="tx1"/>
                </a:solidFill>
              </a:rPr>
              <a:t>Ottoveggio</a:t>
            </a:r>
            <a:r>
              <a:rPr lang="it-IT" sz="1050" dirty="0">
                <a:solidFill>
                  <a:schemeClr val="tx1"/>
                </a:solidFill>
              </a:rPr>
              <a:t>, Michelina Bozza, Concordia Di Marco, Antonella Carmela Paternostro</a:t>
            </a:r>
          </a:p>
          <a:p>
            <a:pPr algn="just"/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91A05AA-6CB8-496B-8DB2-A469DEC4D498}"/>
              </a:ext>
            </a:extLst>
          </p:cNvPr>
          <p:cNvCxnSpPr/>
          <p:nvPr/>
        </p:nvCxnSpPr>
        <p:spPr>
          <a:xfrm flipV="1">
            <a:off x="2983230" y="5173389"/>
            <a:ext cx="6225540" cy="68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diritto 71">
            <a:extLst>
              <a:ext uri="{FF2B5EF4-FFF2-40B4-BE49-F238E27FC236}">
                <a16:creationId xmlns:a16="http://schemas.microsoft.com/office/drawing/2014/main" id="{D852926C-268D-450C-BD3F-1B465B3D4D77}"/>
              </a:ext>
            </a:extLst>
          </p:cNvPr>
          <p:cNvCxnSpPr>
            <a:stCxn id="28" idx="4"/>
          </p:cNvCxnSpPr>
          <p:nvPr/>
        </p:nvCxnSpPr>
        <p:spPr>
          <a:xfrm flipH="1">
            <a:off x="6105524" y="4991279"/>
            <a:ext cx="1" cy="21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extLst>
              <a:ext uri="{FF2B5EF4-FFF2-40B4-BE49-F238E27FC236}">
                <a16:creationId xmlns:a16="http://schemas.microsoft.com/office/drawing/2014/main" id="{FC453CAD-A9E5-4AAF-B036-5731EEBFA047}"/>
              </a:ext>
            </a:extLst>
          </p:cNvPr>
          <p:cNvSpPr/>
          <p:nvPr/>
        </p:nvSpPr>
        <p:spPr>
          <a:xfrm>
            <a:off x="252842" y="5388618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Preposti</a:t>
            </a:r>
            <a:r>
              <a:rPr lang="it-IT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Michelina Bozza 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Antonella Carmela Paternostro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Francesco Branca</a:t>
            </a:r>
          </a:p>
          <a:p>
            <a:endParaRPr lang="it-IT" b="1" dirty="0">
              <a:solidFill>
                <a:srgbClr val="FF0000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C4CEF82-5308-4BBB-B930-1676D52E9F30}"/>
              </a:ext>
            </a:extLst>
          </p:cNvPr>
          <p:cNvSpPr/>
          <p:nvPr/>
        </p:nvSpPr>
        <p:spPr>
          <a:xfrm>
            <a:off x="4203978" y="5378955"/>
            <a:ext cx="3817620" cy="13551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Antincendio ed Evacuazione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Concetta Addolorata </a:t>
            </a:r>
            <a:r>
              <a:rPr lang="it-IT" sz="1200" dirty="0" err="1">
                <a:solidFill>
                  <a:schemeClr val="tx1"/>
                </a:solidFill>
              </a:rPr>
              <a:t>Candelino</a:t>
            </a:r>
            <a:r>
              <a:rPr lang="it-IT" sz="1200" dirty="0">
                <a:solidFill>
                  <a:schemeClr val="tx1"/>
                </a:solidFill>
              </a:rPr>
              <a:t>, Michelina Capriglione, Antonella Carmela Paternostro, Maria Antonietta Cela, Michelina Bozza,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Rocco Puopolo, Euplio Antonio Ragazzo, Rocco Spadone, Giuseppina Furcolo, Angelina Cornacchia. </a:t>
            </a: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87046BF5-6E2D-4026-B25B-41FB47439B21}"/>
              </a:ext>
            </a:extLst>
          </p:cNvPr>
          <p:cNvSpPr/>
          <p:nvPr/>
        </p:nvSpPr>
        <p:spPr>
          <a:xfrm>
            <a:off x="8293806" y="5388618"/>
            <a:ext cx="3497578" cy="1355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Primo Intervento Sanitario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Michelina Capriglione, Teresa Iula, Antonella Carmela Paternostro, Maria Antonietta Cela, Teresa Guiducci, Concetta Addolorata </a:t>
            </a:r>
            <a:r>
              <a:rPr lang="it-IT" sz="1050" dirty="0" err="1">
                <a:solidFill>
                  <a:schemeClr val="tx1"/>
                </a:solidFill>
              </a:rPr>
              <a:t>Candelino</a:t>
            </a:r>
            <a:r>
              <a:rPr lang="it-IT" sz="1050" dirty="0">
                <a:solidFill>
                  <a:schemeClr val="tx1"/>
                </a:solidFill>
              </a:rPr>
              <a:t>, Euplio Antonio Ragazzo, Filomena Gerarda </a:t>
            </a:r>
            <a:r>
              <a:rPr lang="it-IT" sz="1050" dirty="0" err="1">
                <a:solidFill>
                  <a:schemeClr val="tx1"/>
                </a:solidFill>
              </a:rPr>
              <a:t>Cautillo</a:t>
            </a:r>
            <a:r>
              <a:rPr lang="it-IT" sz="1050" dirty="0">
                <a:solidFill>
                  <a:schemeClr val="tx1"/>
                </a:solidFill>
              </a:rPr>
              <a:t>, Michelina Bozza, Angela Tedeschi, </a:t>
            </a:r>
            <a:r>
              <a:rPr lang="it-IT" sz="1050">
                <a:solidFill>
                  <a:schemeClr val="tx1"/>
                </a:solidFill>
              </a:rPr>
              <a:t>Rocco Puopolo.</a:t>
            </a:r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102" name="Freccia in giù 101">
            <a:extLst>
              <a:ext uri="{FF2B5EF4-FFF2-40B4-BE49-F238E27FC236}">
                <a16:creationId xmlns:a16="http://schemas.microsoft.com/office/drawing/2014/main" id="{C34C834B-9035-40AD-9B48-47E5440D459A}"/>
              </a:ext>
            </a:extLst>
          </p:cNvPr>
          <p:cNvSpPr/>
          <p:nvPr/>
        </p:nvSpPr>
        <p:spPr>
          <a:xfrm>
            <a:off x="2983230" y="527685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Freccia in giù 102">
            <a:extLst>
              <a:ext uri="{FF2B5EF4-FFF2-40B4-BE49-F238E27FC236}">
                <a16:creationId xmlns:a16="http://schemas.microsoft.com/office/drawing/2014/main" id="{7B348495-44A5-44D3-9463-1AF1807B34B5}"/>
              </a:ext>
            </a:extLst>
          </p:cNvPr>
          <p:cNvSpPr/>
          <p:nvPr/>
        </p:nvSpPr>
        <p:spPr>
          <a:xfrm>
            <a:off x="9168766" y="5208994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Freccia in giù 103">
            <a:extLst>
              <a:ext uri="{FF2B5EF4-FFF2-40B4-BE49-F238E27FC236}">
                <a16:creationId xmlns:a16="http://schemas.microsoft.com/office/drawing/2014/main" id="{26DB077C-0D9E-47C8-AC6F-A12CC3044010}"/>
              </a:ext>
            </a:extLst>
          </p:cNvPr>
          <p:cNvSpPr/>
          <p:nvPr/>
        </p:nvSpPr>
        <p:spPr>
          <a:xfrm>
            <a:off x="6089929" y="5243321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</TotalTime>
  <Words>136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Filo</vt:lpstr>
      <vt:lpstr>Organigramma I.O. Pascoli Fermi: sede centrale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Valerio Governali</dc:creator>
  <cp:lastModifiedBy>Valerio Governali</cp:lastModifiedBy>
  <cp:revision>27</cp:revision>
  <dcterms:created xsi:type="dcterms:W3CDTF">2024-09-19T07:20:56Z</dcterms:created>
  <dcterms:modified xsi:type="dcterms:W3CDTF">2024-09-25T14:39:58Z</dcterms:modified>
</cp:coreProperties>
</file>